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4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_rels/slideLayout33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57.xml.rels" ContentType="application/vnd.openxmlformats-package.relationships+xml"/>
  <Override PartName="/ppt/slideLayouts/slideLayout2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1.png" ContentType="image/png"/>
  <Override PartName="/ppt/media/image2.gif" ContentType="image/gif"/>
  <Override PartName="/ppt/media/image3.wmf" ContentType="image/x-wmf"/>
  <Override PartName="/ppt/media/image4.png" ContentType="image/png"/>
  <Override PartName="/ppt/media/image5.png" ContentType="image/png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</p:sldIdLst>
  <p:sldSz cx="9144000" cy="51435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11908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/>
          </p:nvPr>
        </p:nvSpPr>
        <p:spPr>
          <a:xfrm>
            <a:off x="175392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/>
          </p:nvPr>
        </p:nvSpPr>
        <p:spPr>
          <a:xfrm>
            <a:off x="6274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/>
          </p:nvPr>
        </p:nvSpPr>
        <p:spPr>
          <a:xfrm>
            <a:off x="11908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/>
          </p:nvPr>
        </p:nvSpPr>
        <p:spPr>
          <a:xfrm>
            <a:off x="175392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subTitle"/>
          </p:nvPr>
        </p:nvSpPr>
        <p:spPr>
          <a:xfrm>
            <a:off x="627480" y="4366440"/>
            <a:ext cx="166536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627480" y="4366440"/>
            <a:ext cx="166536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11908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175392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/>
          </p:nvPr>
        </p:nvSpPr>
        <p:spPr>
          <a:xfrm>
            <a:off x="6274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/>
          </p:nvPr>
        </p:nvSpPr>
        <p:spPr>
          <a:xfrm>
            <a:off x="11908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2" name="PlaceHolder 7"/>
          <p:cNvSpPr>
            <a:spLocks noGrp="1"/>
          </p:cNvSpPr>
          <p:nvPr>
            <p:ph/>
          </p:nvPr>
        </p:nvSpPr>
        <p:spPr>
          <a:xfrm>
            <a:off x="175392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F7DE61D-FAD1-4427-A79D-0489B5D47C7F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subTitle"/>
          </p:nvPr>
        </p:nvSpPr>
        <p:spPr>
          <a:xfrm>
            <a:off x="627480" y="4366440"/>
            <a:ext cx="166536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A25673E-DD81-4A1B-8CF5-402EB4CFCAF0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F4D5527-9B6E-44D6-9E1E-FCC0BD0DAB67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BBAA161-16F9-4DF1-9FC6-595757A63930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9B0910A-126A-4855-B837-F3993E49374C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CCAE2D5-AE07-4576-9C13-8F822FFAF516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2286D52-AE8B-4D74-9D88-91CFB8F9CE41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808B9CF-3C2B-4292-8543-72544FF8E2CB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4270FAF-200A-473E-9AEE-0B390C1225B5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067C3EB-F108-45AE-A7B1-001B56C58AFC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0254F47-A9A6-4D72-9291-95310907DB98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11908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/>
          </p:nvPr>
        </p:nvSpPr>
        <p:spPr>
          <a:xfrm>
            <a:off x="175392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/>
          </p:nvPr>
        </p:nvSpPr>
        <p:spPr>
          <a:xfrm>
            <a:off x="6274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3" name="PlaceHolder 6"/>
          <p:cNvSpPr>
            <a:spLocks noGrp="1"/>
          </p:cNvSpPr>
          <p:nvPr>
            <p:ph/>
          </p:nvPr>
        </p:nvSpPr>
        <p:spPr>
          <a:xfrm>
            <a:off x="11908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4" name="PlaceHolder 7"/>
          <p:cNvSpPr>
            <a:spLocks noGrp="1"/>
          </p:cNvSpPr>
          <p:nvPr>
            <p:ph/>
          </p:nvPr>
        </p:nvSpPr>
        <p:spPr>
          <a:xfrm>
            <a:off x="175392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6691475-39EB-4067-9671-E25338556DEB}" type="slidenum">
              <a:t>&lt;#&gt;</a:t>
            </a:fld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9437D01-24B4-4062-92F8-770B6B8CF09F}" type="slidenum">
              <a:t>&lt;#&gt;</a:t>
            </a:fld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subTitle"/>
          </p:nvPr>
        </p:nvSpPr>
        <p:spPr>
          <a:xfrm>
            <a:off x="627480" y="4366440"/>
            <a:ext cx="166536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80FACD3-9408-4741-B723-7EFE1A313D78}" type="slidenum">
              <a:t>&lt;#&gt;</a:t>
            </a:fld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F645AA-D0B1-462B-8D21-E3DD8AC3958A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A2EE903-4B01-4B3A-9014-8564CAA4C2BE}" type="slidenum">
              <a:t>&lt;#&gt;</a:t>
            </a:fld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658E423-91B1-4100-953E-6C98DA21F761}" type="slidenum">
              <a:t>&lt;#&gt;</a:t>
            </a:fld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565051B-050C-4A70-A1B9-55417E67E15B}" type="slidenum">
              <a:t>&lt;#&gt;</a:t>
            </a:fld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07A05B6-A876-4B90-A177-4D8EEA0B8E53}" type="slidenum">
              <a:t>&lt;#&gt;</a:t>
            </a:fld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EFFA8CB-4296-48F8-A3A0-4E55A760C5EA}" type="slidenum">
              <a:t>&lt;#&gt;</a:t>
            </a:fld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93C0B47-9F40-446F-A360-0E0B9AF1D072}" type="slidenum">
              <a:t>&lt;#&gt;</a:t>
            </a:fld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D4F515B-2095-40FE-AF0C-6BD82E57D703}" type="slidenum">
              <a:t>&lt;#&gt;</a:t>
            </a:fld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5" name="PlaceHolder 5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9A5D722-9DF3-4779-A7A0-962016BEFEEC}" type="slidenum">
              <a:t>&lt;#&gt;</a:t>
            </a:fld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11908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175392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0" name="PlaceHolder 5"/>
          <p:cNvSpPr>
            <a:spLocks noGrp="1"/>
          </p:cNvSpPr>
          <p:nvPr>
            <p:ph/>
          </p:nvPr>
        </p:nvSpPr>
        <p:spPr>
          <a:xfrm>
            <a:off x="6274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1" name="PlaceHolder 6"/>
          <p:cNvSpPr>
            <a:spLocks noGrp="1"/>
          </p:cNvSpPr>
          <p:nvPr>
            <p:ph/>
          </p:nvPr>
        </p:nvSpPr>
        <p:spPr>
          <a:xfrm>
            <a:off x="11908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2" name="PlaceHolder 7"/>
          <p:cNvSpPr>
            <a:spLocks noGrp="1"/>
          </p:cNvSpPr>
          <p:nvPr>
            <p:ph/>
          </p:nvPr>
        </p:nvSpPr>
        <p:spPr>
          <a:xfrm>
            <a:off x="175392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E957682-B492-4EFC-95FF-1BB6B587242C}" type="slidenum">
              <a:t>&lt;#&gt;</a:t>
            </a:fld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C320E34-D6D2-4482-8259-C2200A256629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subTitle"/>
          </p:nvPr>
        </p:nvSpPr>
        <p:spPr>
          <a:xfrm>
            <a:off x="627480" y="4366440"/>
            <a:ext cx="166536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E7A92B1-C4CD-42E2-A4EA-90B6F4EF1E39}" type="slidenum">
              <a:t>&lt;#&gt;</a:t>
            </a:fld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29B3152-1A5C-4AB2-A56D-264A18C9F720}" type="slidenum">
              <a:t>&lt;#&gt;</a:t>
            </a:fld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7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906225-FF78-4B34-BDB3-5CAFEA60FCAB}" type="slidenum">
              <a:t>&lt;#&gt;</a:t>
            </a:fld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8FDA4B2-F134-4970-946A-02F8240FD5C6}" type="slidenum">
              <a:t>&lt;#&gt;</a:t>
            </a:fld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CEF3709-10D8-4696-8FB5-800340433A66}" type="slidenum">
              <a:t>&lt;#&gt;</a:t>
            </a:fld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2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3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5ACE333-2192-433F-AF50-F660205F5C03}" type="slidenum">
              <a:t>&lt;#&gt;</a:t>
            </a:fld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7" name="PlaceHolder 4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0AEC45-0C24-40FD-8446-DF3F65B0D81A}" type="slidenum">
              <a:t>&lt;#&gt;</a:t>
            </a:fld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1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280A04-32DE-474A-BEC4-E328378EA6BA}" type="slidenum">
              <a:t>&lt;#&gt;</a:t>
            </a:fld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C111C2A-6EF3-4DD1-848B-F9B261E06A26}" type="slidenum">
              <a:t>&lt;#&gt;</a:t>
            </a:fld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8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9" name="PlaceHolder 5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B1F52A-64C3-4A1E-A3F5-F2F52A4DF31D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/>
          </p:nvPr>
        </p:nvSpPr>
        <p:spPr>
          <a:xfrm>
            <a:off x="119088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3" name="PlaceHolder 4"/>
          <p:cNvSpPr>
            <a:spLocks noGrp="1"/>
          </p:cNvSpPr>
          <p:nvPr>
            <p:ph/>
          </p:nvPr>
        </p:nvSpPr>
        <p:spPr>
          <a:xfrm>
            <a:off x="1753920" y="455796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4" name="PlaceHolder 5"/>
          <p:cNvSpPr>
            <a:spLocks noGrp="1"/>
          </p:cNvSpPr>
          <p:nvPr>
            <p:ph/>
          </p:nvPr>
        </p:nvSpPr>
        <p:spPr>
          <a:xfrm>
            <a:off x="6274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5" name="PlaceHolder 6"/>
          <p:cNvSpPr>
            <a:spLocks noGrp="1"/>
          </p:cNvSpPr>
          <p:nvPr>
            <p:ph/>
          </p:nvPr>
        </p:nvSpPr>
        <p:spPr>
          <a:xfrm>
            <a:off x="119088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6" name="PlaceHolder 7"/>
          <p:cNvSpPr>
            <a:spLocks noGrp="1"/>
          </p:cNvSpPr>
          <p:nvPr>
            <p:ph/>
          </p:nvPr>
        </p:nvSpPr>
        <p:spPr>
          <a:xfrm>
            <a:off x="1753920" y="4834440"/>
            <a:ext cx="53604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4852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B750C64-53BB-49DD-AD62-B925A48DF04C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52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827" lnSpcReduction="2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1481040" y="483444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2748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481040" y="4557960"/>
            <a:ext cx="81252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303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27480" y="4834440"/>
            <a:ext cx="1665360" cy="25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556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gif"/><Relationship Id="rId4" Type="http://schemas.openxmlformats.org/officeDocument/2006/relationships/image" Target="../media/image3.wmf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gif"/><Relationship Id="rId4" Type="http://schemas.openxmlformats.org/officeDocument/2006/relationships/image" Target="../media/image3.wmf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gif"/><Relationship Id="rId4" Type="http://schemas.openxmlformats.org/officeDocument/2006/relationships/image" Target="../media/image3.wmf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37.xml"/><Relationship Id="rId6" Type="http://schemas.openxmlformats.org/officeDocument/2006/relationships/slideLayout" Target="../slideLayouts/slideLayout38.xml"/><Relationship Id="rId7" Type="http://schemas.openxmlformats.org/officeDocument/2006/relationships/slideLayout" Target="../slideLayouts/slideLayout39.xml"/><Relationship Id="rId8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nip Single Corner Rectangle 4"/>
          <p:cNvSpPr/>
          <p:nvPr/>
        </p:nvSpPr>
        <p:spPr>
          <a:xfrm>
            <a:off x="0" y="0"/>
            <a:ext cx="8049600" cy="5143320"/>
          </a:xfrm>
          <a:prstGeom prst="snip1Rect">
            <a:avLst>
              <a:gd name="adj" fmla="val 16667"/>
            </a:avLst>
          </a:prstGeom>
          <a:gradFill rotWithShape="0">
            <a:gsLst>
              <a:gs pos="0">
                <a:srgbClr val="cbe0eb">
                  <a:alpha val="50000"/>
                </a:srgbClr>
              </a:gs>
              <a:gs pos="79000">
                <a:srgbClr val="d8f0fa">
                  <a:alpha val="30000"/>
                </a:srgb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" name="Rectangle 5"/>
          <p:cNvSpPr/>
          <p:nvPr/>
        </p:nvSpPr>
        <p:spPr>
          <a:xfrm>
            <a:off x="0" y="0"/>
            <a:ext cx="129240" cy="514332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" name="Subtitle 2"/>
          <p:cNvSpPr/>
          <p:nvPr/>
        </p:nvSpPr>
        <p:spPr>
          <a:xfrm>
            <a:off x="8049960" y="4806000"/>
            <a:ext cx="109368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algn="ctr"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lang="en-US" sz="900" spc="-1" strike="noStrike">
                <a:solidFill>
                  <a:srgbClr val="0073ae"/>
                </a:solidFill>
                <a:latin typeface="Calibri"/>
                <a:ea typeface="Calibri"/>
              </a:rPr>
              <a:t>www.ieee.org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Picture 7" descr=""/>
          <p:cNvPicPr/>
          <p:nvPr/>
        </p:nvPicPr>
        <p:blipFill>
          <a:blip r:embed="rId2"/>
          <a:stretch/>
        </p:blipFill>
        <p:spPr>
          <a:xfrm>
            <a:off x="8016480" y="197640"/>
            <a:ext cx="957240" cy="533880"/>
          </a:xfrm>
          <a:prstGeom prst="rect">
            <a:avLst/>
          </a:prstGeom>
          <a:ln w="0">
            <a:noFill/>
          </a:ln>
        </p:spPr>
      </p:pic>
      <p:pic>
        <p:nvPicPr>
          <p:cNvPr id="4" name="Picture 10" descr=""/>
          <p:cNvPicPr/>
          <p:nvPr/>
        </p:nvPicPr>
        <p:blipFill>
          <a:blip r:embed="rId3">
            <a:alphaModFix amt="20000"/>
          </a:blip>
          <a:srcRect l="7292" t="-1536" r="32243" b="3261"/>
          <a:stretch/>
        </p:blipFill>
        <p:spPr>
          <a:xfrm rot="5400000">
            <a:off x="1608480" y="-1608120"/>
            <a:ext cx="5143320" cy="8359920"/>
          </a:xfrm>
          <a:prstGeom prst="rect">
            <a:avLst/>
          </a:prstGeom>
          <a:ln w="0">
            <a:noFill/>
          </a:ln>
        </p:spPr>
      </p:pic>
      <p:sp>
        <p:nvSpPr>
          <p:cNvPr id="5" name="Snip Single Corner Rectangle 15"/>
          <p:cNvSpPr/>
          <p:nvPr/>
        </p:nvSpPr>
        <p:spPr>
          <a:xfrm>
            <a:off x="-2160" y="0"/>
            <a:ext cx="8116200" cy="5143320"/>
          </a:xfrm>
          <a:prstGeom prst="snip1Rect">
            <a:avLst>
              <a:gd name="adj" fmla="val 16667"/>
            </a:avLst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grpSp>
        <p:nvGrpSpPr>
          <p:cNvPr id="6" name="Group 2"/>
          <p:cNvGrpSpPr/>
          <p:nvPr/>
        </p:nvGrpSpPr>
        <p:grpSpPr>
          <a:xfrm>
            <a:off x="7239600" y="0"/>
            <a:ext cx="1960200" cy="5143320"/>
            <a:chOff x="7239600" y="0"/>
            <a:chExt cx="1960200" cy="5143320"/>
          </a:xfrm>
        </p:grpSpPr>
        <p:sp>
          <p:nvSpPr>
            <p:cNvPr id="7" name="Snip Single Corner Rectangle 34"/>
            <p:cNvSpPr/>
            <p:nvPr/>
          </p:nvSpPr>
          <p:spPr>
            <a:xfrm flipH="1">
              <a:off x="8037000" y="0"/>
              <a:ext cx="1162440" cy="5143320"/>
            </a:xfrm>
            <a:prstGeom prst="snip1Rect">
              <a:avLst>
                <a:gd name="adj" fmla="val 50000"/>
              </a:avLst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8" name="Right Triangle 35"/>
            <p:cNvSpPr/>
            <p:nvPr/>
          </p:nvSpPr>
          <p:spPr>
            <a:xfrm flipV="1" rot="5400000">
              <a:off x="7239600" y="360"/>
              <a:ext cx="1958400" cy="1958400"/>
            </a:xfrm>
            <a:prstGeom prst="rtTriangle">
              <a:avLst/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alibri"/>
              </a:endParaRPr>
            </a:p>
          </p:txBody>
        </p:sp>
      </p:grpSp>
      <p:pic>
        <p:nvPicPr>
          <p:cNvPr id="9" name="Picture 36" descr=""/>
          <p:cNvPicPr/>
          <p:nvPr/>
        </p:nvPicPr>
        <p:blipFill>
          <a:blip r:embed="rId4"/>
          <a:stretch/>
        </p:blipFill>
        <p:spPr>
          <a:xfrm>
            <a:off x="8037000" y="200160"/>
            <a:ext cx="931320" cy="52596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body"/>
          </p:nvPr>
        </p:nvSpPr>
        <p:spPr>
          <a:xfrm>
            <a:off x="628560" y="4470840"/>
            <a:ext cx="6898320" cy="296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7222"/>
          </a:bodyPr>
          <a:p>
            <a:pPr indent="0" defTabSz="685800">
              <a:lnSpc>
                <a:spcPct val="90000"/>
              </a:lnSpc>
              <a:spcBef>
                <a:spcPts val="751"/>
              </a:spcBef>
              <a:buNone/>
              <a:tabLst>
                <a:tab algn="l" pos="0"/>
              </a:tabLst>
            </a:pPr>
            <a:r>
              <a:rPr b="1" i="1" lang="en-US" sz="1800" spc="-1" strike="noStrike">
                <a:solidFill>
                  <a:srgbClr val="0073ae"/>
                </a:solidFill>
                <a:latin typeface="Calibri"/>
              </a:rPr>
              <a:t>Placeholder text or delete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Rectangle 1"/>
          <p:cNvSpPr/>
          <p:nvPr/>
        </p:nvSpPr>
        <p:spPr>
          <a:xfrm>
            <a:off x="0" y="0"/>
            <a:ext cx="129240" cy="514332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" name="Subtitle 2"/>
          <p:cNvSpPr/>
          <p:nvPr/>
        </p:nvSpPr>
        <p:spPr>
          <a:xfrm>
            <a:off x="8049960" y="4806000"/>
            <a:ext cx="109368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algn="ctr"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lang="en-US" sz="800" spc="-1" strike="noStrike">
                <a:solidFill>
                  <a:schemeClr val="lt1"/>
                </a:solidFill>
                <a:latin typeface="Calibri"/>
                <a:ea typeface="Calibri"/>
              </a:rPr>
              <a:t>www.ieee.org</a:t>
            </a:r>
            <a:endParaRPr b="0" lang="en-US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60600" y="1137600"/>
            <a:ext cx="5158800" cy="1580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600" spc="-1" strike="noStrike">
                <a:solidFill>
                  <a:schemeClr val="dk1"/>
                </a:solidFill>
                <a:latin typeface="Calibri"/>
              </a:rPr>
              <a:t>Sub-brand Logo, Icon or Image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Click to edit the title text format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nip Single Corner Rectangle 4"/>
          <p:cNvSpPr/>
          <p:nvPr/>
        </p:nvSpPr>
        <p:spPr>
          <a:xfrm>
            <a:off x="0" y="0"/>
            <a:ext cx="8049600" cy="5143320"/>
          </a:xfrm>
          <a:prstGeom prst="snip1Rect">
            <a:avLst>
              <a:gd name="adj" fmla="val 16667"/>
            </a:avLst>
          </a:prstGeom>
          <a:gradFill rotWithShape="0">
            <a:gsLst>
              <a:gs pos="0">
                <a:srgbClr val="cbe0eb">
                  <a:alpha val="50000"/>
                </a:srgbClr>
              </a:gs>
              <a:gs pos="79000">
                <a:srgbClr val="d8f0fa">
                  <a:alpha val="30000"/>
                </a:srgb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2" name="Rectangle 5"/>
          <p:cNvSpPr/>
          <p:nvPr/>
        </p:nvSpPr>
        <p:spPr>
          <a:xfrm>
            <a:off x="0" y="0"/>
            <a:ext cx="129240" cy="514332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3" name="Subtitle 2"/>
          <p:cNvSpPr/>
          <p:nvPr/>
        </p:nvSpPr>
        <p:spPr>
          <a:xfrm>
            <a:off x="8049960" y="4806000"/>
            <a:ext cx="109368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algn="ctr"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lang="en-US" sz="900" spc="-1" strike="noStrike">
                <a:solidFill>
                  <a:srgbClr val="0073ae"/>
                </a:solidFill>
                <a:latin typeface="Calibri"/>
                <a:ea typeface="Calibri"/>
              </a:rPr>
              <a:t>www.ieee.org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Picture 7" descr=""/>
          <p:cNvPicPr/>
          <p:nvPr/>
        </p:nvPicPr>
        <p:blipFill>
          <a:blip r:embed="rId2"/>
          <a:stretch/>
        </p:blipFill>
        <p:spPr>
          <a:xfrm>
            <a:off x="8016480" y="197640"/>
            <a:ext cx="957240" cy="533880"/>
          </a:xfrm>
          <a:prstGeom prst="rect">
            <a:avLst/>
          </a:prstGeom>
          <a:ln w="0">
            <a:noFill/>
          </a:ln>
        </p:spPr>
      </p:pic>
      <p:pic>
        <p:nvPicPr>
          <p:cNvPr id="55" name="Picture 10" descr=""/>
          <p:cNvPicPr/>
          <p:nvPr/>
        </p:nvPicPr>
        <p:blipFill>
          <a:blip r:embed="rId3">
            <a:alphaModFix amt="20000"/>
          </a:blip>
          <a:srcRect l="7292" t="-1536" r="32243" b="3261"/>
          <a:stretch/>
        </p:blipFill>
        <p:spPr>
          <a:xfrm rot="5400000">
            <a:off x="1608480" y="-1608120"/>
            <a:ext cx="5143320" cy="8359920"/>
          </a:xfrm>
          <a:prstGeom prst="rect">
            <a:avLst/>
          </a:prstGeom>
          <a:ln w="0">
            <a:noFill/>
          </a:ln>
        </p:spPr>
      </p:pic>
      <p:sp>
        <p:nvSpPr>
          <p:cNvPr id="56" name="Snip Single Corner Rectangle 13"/>
          <p:cNvSpPr/>
          <p:nvPr/>
        </p:nvSpPr>
        <p:spPr>
          <a:xfrm>
            <a:off x="-2160" y="0"/>
            <a:ext cx="8116200" cy="5143320"/>
          </a:xfrm>
          <a:prstGeom prst="snip1Rect">
            <a:avLst>
              <a:gd name="adj" fmla="val 16667"/>
            </a:avLst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grpSp>
        <p:nvGrpSpPr>
          <p:cNvPr id="57" name="Group 2"/>
          <p:cNvGrpSpPr/>
          <p:nvPr/>
        </p:nvGrpSpPr>
        <p:grpSpPr>
          <a:xfrm>
            <a:off x="7239600" y="0"/>
            <a:ext cx="1960200" cy="5143320"/>
            <a:chOff x="7239600" y="0"/>
            <a:chExt cx="1960200" cy="5143320"/>
          </a:xfrm>
        </p:grpSpPr>
        <p:sp>
          <p:nvSpPr>
            <p:cNvPr id="58" name="Snip Single Corner Rectangle 34"/>
            <p:cNvSpPr/>
            <p:nvPr/>
          </p:nvSpPr>
          <p:spPr>
            <a:xfrm flipH="1">
              <a:off x="8037000" y="0"/>
              <a:ext cx="1162440" cy="5143320"/>
            </a:xfrm>
            <a:prstGeom prst="snip1Rect">
              <a:avLst>
                <a:gd name="adj" fmla="val 50000"/>
              </a:avLst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59" name="Right Triangle 35"/>
            <p:cNvSpPr/>
            <p:nvPr/>
          </p:nvSpPr>
          <p:spPr>
            <a:xfrm flipV="1" rot="5400000">
              <a:off x="7239600" y="360"/>
              <a:ext cx="1958400" cy="1958400"/>
            </a:xfrm>
            <a:prstGeom prst="rtTriangle">
              <a:avLst/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alibri"/>
              </a:endParaRPr>
            </a:p>
          </p:txBody>
        </p:sp>
      </p:grpSp>
      <p:pic>
        <p:nvPicPr>
          <p:cNvPr id="60" name="Picture 36" descr=""/>
          <p:cNvPicPr/>
          <p:nvPr/>
        </p:nvPicPr>
        <p:blipFill>
          <a:blip r:embed="rId4"/>
          <a:stretch/>
        </p:blipFill>
        <p:spPr>
          <a:xfrm>
            <a:off x="8037000" y="200160"/>
            <a:ext cx="931320" cy="52596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27480" y="1954080"/>
            <a:ext cx="6898320" cy="946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685800">
              <a:lnSpc>
                <a:spcPct val="90000"/>
              </a:lnSpc>
              <a:buNone/>
            </a:pPr>
            <a:r>
              <a:rPr b="1" lang="en-US" sz="3300" spc="-1" strike="noStrike">
                <a:solidFill>
                  <a:srgbClr val="0073ae"/>
                </a:solidFill>
                <a:latin typeface="Calibri"/>
                <a:ea typeface="Calibri"/>
              </a:rPr>
              <a:t>Presentation Title</a:t>
            </a:r>
            <a:endParaRPr b="0" lang="en-US" sz="3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28560" y="4470840"/>
            <a:ext cx="6898320" cy="296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7222"/>
          </a:bodyPr>
          <a:p>
            <a:pPr indent="0" defTabSz="685800">
              <a:lnSpc>
                <a:spcPct val="90000"/>
              </a:lnSpc>
              <a:spcBef>
                <a:spcPts val="751"/>
              </a:spcBef>
              <a:buNone/>
              <a:tabLst>
                <a:tab algn="l" pos="0"/>
              </a:tabLst>
            </a:pPr>
            <a:r>
              <a:rPr b="1" i="1" lang="en-US" sz="1800" spc="-1" strike="noStrike">
                <a:solidFill>
                  <a:srgbClr val="0073ae"/>
                </a:solidFill>
                <a:latin typeface="Calibri"/>
              </a:rPr>
              <a:t>Speaker Name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3" name="Rectangle 1"/>
          <p:cNvSpPr/>
          <p:nvPr/>
        </p:nvSpPr>
        <p:spPr>
          <a:xfrm>
            <a:off x="0" y="0"/>
            <a:ext cx="129240" cy="514332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64" name="Subtitle 2"/>
          <p:cNvSpPr/>
          <p:nvPr/>
        </p:nvSpPr>
        <p:spPr>
          <a:xfrm>
            <a:off x="8049960" y="4806000"/>
            <a:ext cx="109368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algn="ctr"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lang="en-US" sz="900" spc="-1" strike="noStrike">
                <a:solidFill>
                  <a:schemeClr val="lt1"/>
                </a:solidFill>
                <a:latin typeface="Calibri"/>
                <a:ea typeface="Calibri"/>
              </a:rPr>
              <a:t>www.ieee.org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7120" y="627120"/>
            <a:ext cx="2203200" cy="90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Sub-brand Logo 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66" name="" descr=""/>
          <p:cNvPicPr/>
          <p:nvPr/>
        </p:nvPicPr>
        <p:blipFill>
          <a:blip r:embed="rId5"/>
          <a:stretch/>
        </p:blipFill>
        <p:spPr>
          <a:xfrm>
            <a:off x="8143200" y="1037520"/>
            <a:ext cx="942120" cy="6858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nip Single Corner Rectangle 4"/>
          <p:cNvSpPr/>
          <p:nvPr/>
        </p:nvSpPr>
        <p:spPr>
          <a:xfrm>
            <a:off x="0" y="0"/>
            <a:ext cx="8049600" cy="5143320"/>
          </a:xfrm>
          <a:prstGeom prst="snip1Rect">
            <a:avLst>
              <a:gd name="adj" fmla="val 16667"/>
            </a:avLst>
          </a:prstGeom>
          <a:gradFill rotWithShape="0">
            <a:gsLst>
              <a:gs pos="0">
                <a:srgbClr val="cbe0eb">
                  <a:alpha val="50000"/>
                </a:srgbClr>
              </a:gs>
              <a:gs pos="79000">
                <a:srgbClr val="d8f0fa">
                  <a:alpha val="30000"/>
                </a:srgb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4" name="Rectangle 5"/>
          <p:cNvSpPr/>
          <p:nvPr/>
        </p:nvSpPr>
        <p:spPr>
          <a:xfrm>
            <a:off x="0" y="0"/>
            <a:ext cx="129240" cy="514332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5" name="Subtitle 2"/>
          <p:cNvSpPr/>
          <p:nvPr/>
        </p:nvSpPr>
        <p:spPr>
          <a:xfrm>
            <a:off x="8049960" y="4806000"/>
            <a:ext cx="109368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algn="ctr"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lang="en-US" sz="900" spc="-1" strike="noStrike">
                <a:solidFill>
                  <a:srgbClr val="0073ae"/>
                </a:solidFill>
                <a:latin typeface="Calibri"/>
                <a:ea typeface="Calibri"/>
              </a:rPr>
              <a:t>www.ieee.org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6" name="Picture 7" descr=""/>
          <p:cNvPicPr/>
          <p:nvPr/>
        </p:nvPicPr>
        <p:blipFill>
          <a:blip r:embed="rId2"/>
          <a:stretch/>
        </p:blipFill>
        <p:spPr>
          <a:xfrm>
            <a:off x="8016480" y="197640"/>
            <a:ext cx="957240" cy="533880"/>
          </a:xfrm>
          <a:prstGeom prst="rect">
            <a:avLst/>
          </a:prstGeom>
          <a:ln w="0">
            <a:noFill/>
          </a:ln>
        </p:spPr>
      </p:pic>
      <p:pic>
        <p:nvPicPr>
          <p:cNvPr id="107" name="Picture 46" descr=""/>
          <p:cNvPicPr/>
          <p:nvPr/>
        </p:nvPicPr>
        <p:blipFill>
          <a:blip r:embed="rId3">
            <a:alphaModFix amt="20000"/>
          </a:blip>
          <a:srcRect l="3022" t="22332" r="2942" b="24765"/>
          <a:stretch/>
        </p:blipFill>
        <p:spPr>
          <a:xfrm rot="10800000">
            <a:off x="360" y="0"/>
            <a:ext cx="9143640" cy="5143320"/>
          </a:xfrm>
          <a:prstGeom prst="rect">
            <a:avLst/>
          </a:prstGeom>
          <a:ln w="0">
            <a:noFill/>
          </a:ln>
        </p:spPr>
      </p:pic>
      <p:sp>
        <p:nvSpPr>
          <p:cNvPr id="108" name="Snip Single Corner Rectangle 16"/>
          <p:cNvSpPr/>
          <p:nvPr/>
        </p:nvSpPr>
        <p:spPr>
          <a:xfrm>
            <a:off x="-2160" y="0"/>
            <a:ext cx="8116200" cy="5143320"/>
          </a:xfrm>
          <a:prstGeom prst="snip1Rect">
            <a:avLst>
              <a:gd name="adj" fmla="val 16667"/>
            </a:avLst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27480" y="1796760"/>
            <a:ext cx="6861600" cy="522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96377"/>
          </a:bodyPr>
          <a:p>
            <a:pPr indent="0" defTabSz="685800">
              <a:lnSpc>
                <a:spcPct val="90000"/>
              </a:lnSpc>
              <a:buNone/>
            </a:pPr>
            <a:r>
              <a:rPr b="1" lang="en-US" sz="3300" spc="-1" strike="noStrike">
                <a:solidFill>
                  <a:srgbClr val="0073ae"/>
                </a:solidFill>
                <a:latin typeface="Calibri"/>
                <a:ea typeface="Calibri"/>
              </a:rPr>
              <a:t>Divider Title</a:t>
            </a:r>
            <a:endParaRPr b="0" lang="en-US" sz="3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0" name="Rectangle 7"/>
          <p:cNvSpPr/>
          <p:nvPr/>
        </p:nvSpPr>
        <p:spPr>
          <a:xfrm>
            <a:off x="0" y="0"/>
            <a:ext cx="129240" cy="514332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27480" y="197640"/>
            <a:ext cx="1760760" cy="741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chemeClr val="dk1"/>
                </a:solidFill>
                <a:latin typeface="Calibri"/>
              </a:rPr>
              <a:t>Sub-brand Logo </a:t>
            </a:r>
            <a:endParaRPr b="0" lang="en-US" sz="1400" spc="-1" strike="noStrike">
              <a:solidFill>
                <a:schemeClr val="dk1"/>
              </a:solidFill>
              <a:latin typeface="Calibri"/>
            </a:endParaRPr>
          </a:p>
        </p:txBody>
      </p:sp>
      <p:grpSp>
        <p:nvGrpSpPr>
          <p:cNvPr id="112" name="Group 9"/>
          <p:cNvGrpSpPr/>
          <p:nvPr/>
        </p:nvGrpSpPr>
        <p:grpSpPr>
          <a:xfrm>
            <a:off x="7239600" y="0"/>
            <a:ext cx="1960200" cy="5143320"/>
            <a:chOff x="7239600" y="0"/>
            <a:chExt cx="1960200" cy="5143320"/>
          </a:xfrm>
        </p:grpSpPr>
        <p:sp>
          <p:nvSpPr>
            <p:cNvPr id="113" name="Snip Single Corner Rectangle 12"/>
            <p:cNvSpPr/>
            <p:nvPr/>
          </p:nvSpPr>
          <p:spPr>
            <a:xfrm flipH="1">
              <a:off x="8037000" y="0"/>
              <a:ext cx="1162440" cy="5143320"/>
            </a:xfrm>
            <a:prstGeom prst="snip1Rect">
              <a:avLst>
                <a:gd name="adj" fmla="val 50000"/>
              </a:avLst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14" name="Right Triangle 13"/>
            <p:cNvSpPr/>
            <p:nvPr/>
          </p:nvSpPr>
          <p:spPr>
            <a:xfrm flipV="1" rot="5400000">
              <a:off x="7239600" y="360"/>
              <a:ext cx="1958400" cy="1958400"/>
            </a:xfrm>
            <a:prstGeom prst="rtTriangle">
              <a:avLst/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alibri"/>
              </a:endParaRPr>
            </a:p>
          </p:txBody>
        </p:sp>
      </p:grpSp>
      <p:pic>
        <p:nvPicPr>
          <p:cNvPr id="115" name="Picture 14" descr=""/>
          <p:cNvPicPr/>
          <p:nvPr/>
        </p:nvPicPr>
        <p:blipFill>
          <a:blip r:embed="rId4"/>
          <a:stretch/>
        </p:blipFill>
        <p:spPr>
          <a:xfrm>
            <a:off x="8037000" y="200160"/>
            <a:ext cx="931320" cy="525960"/>
          </a:xfrm>
          <a:prstGeom prst="rect">
            <a:avLst/>
          </a:prstGeom>
          <a:ln w="0">
            <a:noFill/>
          </a:ln>
        </p:spPr>
      </p:pic>
      <p:sp>
        <p:nvSpPr>
          <p:cNvPr id="116" name="Subtitle 2"/>
          <p:cNvSpPr/>
          <p:nvPr/>
        </p:nvSpPr>
        <p:spPr>
          <a:xfrm>
            <a:off x="8049960" y="4806000"/>
            <a:ext cx="109368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algn="ctr"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lang="en-US" sz="900" spc="-1" strike="noStrike">
                <a:solidFill>
                  <a:schemeClr val="lt1"/>
                </a:solidFill>
                <a:latin typeface="Calibri"/>
                <a:ea typeface="Calibri"/>
              </a:rPr>
              <a:t>www.ieee.org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sldNum" idx="1"/>
          </p:nvPr>
        </p:nvSpPr>
        <p:spPr>
          <a:xfrm>
            <a:off x="222120" y="4782600"/>
            <a:ext cx="313200" cy="27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0066a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6A2DA98A-EF0F-4582-8E31-390444F625BA}" type="slidenum">
              <a:rPr b="0" lang="en-US" sz="800" spc="-1" strike="noStrike">
                <a:solidFill>
                  <a:srgbClr val="0066a1"/>
                </a:solidFill>
                <a:latin typeface="Calibri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18" name="" descr=""/>
          <p:cNvPicPr/>
          <p:nvPr/>
        </p:nvPicPr>
        <p:blipFill>
          <a:blip r:embed="rId5"/>
          <a:stretch/>
        </p:blipFill>
        <p:spPr>
          <a:xfrm>
            <a:off x="8142840" y="1037160"/>
            <a:ext cx="942120" cy="6858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nip Single Corner Rectangle 4"/>
          <p:cNvSpPr/>
          <p:nvPr/>
        </p:nvSpPr>
        <p:spPr>
          <a:xfrm>
            <a:off x="0" y="0"/>
            <a:ext cx="8049600" cy="5143320"/>
          </a:xfrm>
          <a:prstGeom prst="snip1Rect">
            <a:avLst>
              <a:gd name="adj" fmla="val 16667"/>
            </a:avLst>
          </a:prstGeom>
          <a:gradFill rotWithShape="0">
            <a:gsLst>
              <a:gs pos="0">
                <a:srgbClr val="cbe0eb">
                  <a:alpha val="50000"/>
                </a:srgbClr>
              </a:gs>
              <a:gs pos="79000">
                <a:srgbClr val="d8f0fa">
                  <a:alpha val="30000"/>
                </a:srgb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56" name="Rectangle 5"/>
          <p:cNvSpPr/>
          <p:nvPr/>
        </p:nvSpPr>
        <p:spPr>
          <a:xfrm>
            <a:off x="0" y="0"/>
            <a:ext cx="129240" cy="514332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57" name="Subtitle 2"/>
          <p:cNvSpPr/>
          <p:nvPr/>
        </p:nvSpPr>
        <p:spPr>
          <a:xfrm>
            <a:off x="8049960" y="4806000"/>
            <a:ext cx="109368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algn="ctr"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lang="en-US" sz="900" spc="-1" strike="noStrike">
                <a:solidFill>
                  <a:srgbClr val="0073ae"/>
                </a:solidFill>
                <a:latin typeface="Calibri"/>
                <a:ea typeface="Calibri"/>
              </a:rPr>
              <a:t>www.ieee.org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8" name="Picture 7" descr=""/>
          <p:cNvPicPr/>
          <p:nvPr/>
        </p:nvPicPr>
        <p:blipFill>
          <a:blip r:embed="rId2"/>
          <a:stretch/>
        </p:blipFill>
        <p:spPr>
          <a:xfrm>
            <a:off x="8016480" y="197640"/>
            <a:ext cx="957240" cy="533880"/>
          </a:xfrm>
          <a:prstGeom prst="rect">
            <a:avLst/>
          </a:prstGeom>
          <a:ln w="0">
            <a:noFill/>
          </a:ln>
        </p:spPr>
      </p:pic>
      <p:sp>
        <p:nvSpPr>
          <p:cNvPr id="159" name="PlaceHolder 1"/>
          <p:cNvSpPr>
            <a:spLocks noGrp="1"/>
          </p:cNvSpPr>
          <p:nvPr>
            <p:ph type="body"/>
          </p:nvPr>
        </p:nvSpPr>
        <p:spPr>
          <a:xfrm>
            <a:off x="628560" y="1369080"/>
            <a:ext cx="7192440" cy="3132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71360" indent="-171360" defTabSz="685800">
              <a:lnSpc>
                <a:spcPct val="90000"/>
              </a:lnSpc>
              <a:spcBef>
                <a:spcPts val="751"/>
              </a:spcBef>
              <a:buClr>
                <a:srgbClr val="0066a1"/>
              </a:buClr>
              <a:buFont typeface="LucidaGrande"/>
              <a:buChar char="▸"/>
            </a:pPr>
            <a:r>
              <a:rPr b="0" lang="en-US" sz="165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650" spc="-1" strike="noStrike">
              <a:solidFill>
                <a:schemeClr val="dk1"/>
              </a:solidFill>
              <a:latin typeface="Calibri"/>
            </a:endParaRPr>
          </a:p>
          <a:p>
            <a:pPr lvl="1" marL="514440" indent="-171360" defTabSz="685800">
              <a:lnSpc>
                <a:spcPct val="90000"/>
              </a:lnSpc>
              <a:spcBef>
                <a:spcPts val="374"/>
              </a:spcBef>
              <a:buClr>
                <a:srgbClr val="0066a1"/>
              </a:buClr>
              <a:buFont typeface="LucidaGrande"/>
              <a:buChar char="-"/>
            </a:pPr>
            <a:r>
              <a:rPr b="0" lang="en-US" sz="135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1350" spc="-1" strike="noStrike">
              <a:solidFill>
                <a:schemeClr val="dk1"/>
              </a:solidFill>
              <a:latin typeface="Calibri"/>
            </a:endParaRPr>
          </a:p>
          <a:p>
            <a:pPr lvl="2" marL="857160" indent="-171360" defTabSz="685800">
              <a:lnSpc>
                <a:spcPct val="90000"/>
              </a:lnSpc>
              <a:spcBef>
                <a:spcPts val="374"/>
              </a:spcBef>
              <a:buClr>
                <a:srgbClr val="0066a1"/>
              </a:buClr>
              <a:buFont typeface="Arial"/>
              <a:buChar char="•"/>
            </a:pPr>
            <a:r>
              <a:rPr b="0" lang="en-US" sz="135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1350" spc="-1" strike="noStrike">
              <a:solidFill>
                <a:schemeClr val="dk1"/>
              </a:solidFill>
              <a:latin typeface="Calibri"/>
            </a:endParaRPr>
          </a:p>
          <a:p>
            <a:pPr lvl="3" marL="1200240" indent="-171360" defTabSz="685800">
              <a:lnSpc>
                <a:spcPct val="90000"/>
              </a:lnSpc>
              <a:spcBef>
                <a:spcPts val="374"/>
              </a:spcBef>
              <a:buClr>
                <a:srgbClr val="0066a1"/>
              </a:buClr>
              <a:buFont typeface="Wingdings" charset="2"/>
              <a:buChar char=""/>
            </a:pPr>
            <a:r>
              <a:rPr b="0" lang="en-US" sz="135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350" spc="-1" strike="noStrike">
              <a:solidFill>
                <a:schemeClr val="dk1"/>
              </a:solidFill>
              <a:latin typeface="Calibri"/>
            </a:endParaRPr>
          </a:p>
          <a:p>
            <a:pPr lvl="4" marL="1542960" indent="-171360" defTabSz="685800">
              <a:lnSpc>
                <a:spcPct val="90000"/>
              </a:lnSpc>
              <a:spcBef>
                <a:spcPts val="374"/>
              </a:spcBef>
              <a:buClr>
                <a:srgbClr val="0066a1"/>
              </a:buClr>
              <a:buFont typeface="Courier New"/>
              <a:buChar char="o"/>
            </a:pPr>
            <a:r>
              <a:rPr b="0" lang="en-US" sz="135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3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0" name="Rectangle 7"/>
          <p:cNvSpPr/>
          <p:nvPr/>
        </p:nvSpPr>
        <p:spPr>
          <a:xfrm>
            <a:off x="0" y="0"/>
            <a:ext cx="129240" cy="514332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1" name="Picture 8" descr=""/>
          <p:cNvPicPr/>
          <p:nvPr/>
        </p:nvPicPr>
        <p:blipFill>
          <a:blip r:embed="rId3"/>
          <a:stretch/>
        </p:blipFill>
        <p:spPr>
          <a:xfrm>
            <a:off x="8016480" y="197640"/>
            <a:ext cx="957240" cy="533880"/>
          </a:xfrm>
          <a:prstGeom prst="rect">
            <a:avLst/>
          </a:prstGeom>
          <a:ln w="0">
            <a:noFill/>
          </a:ln>
        </p:spPr>
      </p:pic>
      <p:sp>
        <p:nvSpPr>
          <p:cNvPr id="162" name="PlaceHolder 2"/>
          <p:cNvSpPr>
            <a:spLocks noGrp="1"/>
          </p:cNvSpPr>
          <p:nvPr>
            <p:ph type="sldNum" idx="2"/>
          </p:nvPr>
        </p:nvSpPr>
        <p:spPr>
          <a:xfrm>
            <a:off x="222120" y="4782600"/>
            <a:ext cx="313200" cy="27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0066a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D2D2F5F6-B809-4C10-810A-4372C2FF578B}" type="slidenum">
              <a:rPr b="0" lang="en-US" sz="800" spc="-1" strike="noStrike">
                <a:solidFill>
                  <a:srgbClr val="0066a1"/>
                </a:solidFill>
                <a:latin typeface="Calibri"/>
              </a:rPr>
              <a:t>&lt;number&gt;</a:t>
            </a:fld>
            <a:r>
              <a:rPr b="0" lang="en-US" sz="800" spc="-1" strike="noStrike">
                <a:solidFill>
                  <a:srgbClr val="0066a1"/>
                </a:solidFill>
                <a:latin typeface="Calibri"/>
              </a:rPr>
              <a:t> </a:t>
            </a:r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title"/>
          </p:nvPr>
        </p:nvSpPr>
        <p:spPr>
          <a:xfrm>
            <a:off x="628560" y="263160"/>
            <a:ext cx="6633720" cy="610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685800">
              <a:lnSpc>
                <a:spcPct val="90000"/>
              </a:lnSpc>
              <a:buNone/>
            </a:pPr>
            <a:r>
              <a:rPr b="1" lang="en-US" sz="2550" spc="-1" strike="noStrike">
                <a:solidFill>
                  <a:srgbClr val="0066a1"/>
                </a:solidFill>
                <a:latin typeface="Calibri"/>
                <a:ea typeface="Calibri"/>
              </a:rPr>
              <a:t>Topic</a:t>
            </a:r>
            <a:endParaRPr b="0" lang="en-US" sz="25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28560" y="933120"/>
            <a:ext cx="7256880" cy="267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75000"/>
          </a:bodyPr>
          <a:p>
            <a:pPr indent="0" defTabSz="685800">
              <a:lnSpc>
                <a:spcPct val="90000"/>
              </a:lnSpc>
              <a:spcBef>
                <a:spcPts val="751"/>
              </a:spcBef>
              <a:buNone/>
              <a:tabLst>
                <a:tab algn="l" pos="0"/>
              </a:tabLst>
            </a:pPr>
            <a:r>
              <a:rPr b="1" i="1" lang="en-US" sz="1800" spc="-1" strike="noStrike">
                <a:solidFill>
                  <a:srgbClr val="01b4e3"/>
                </a:solidFill>
                <a:latin typeface="Calibri"/>
              </a:rPr>
              <a:t>Subhead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627480" y="4557960"/>
            <a:ext cx="1665360" cy="528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000" spc="-1" strike="noStrike">
                <a:solidFill>
                  <a:schemeClr val="dk1"/>
                </a:solidFill>
                <a:latin typeface="Calibri"/>
              </a:rPr>
              <a:t>Sub-brand Logo </a:t>
            </a:r>
            <a:endParaRPr b="0" lang="en-US" sz="10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166" name="" descr=""/>
          <p:cNvPicPr/>
          <p:nvPr/>
        </p:nvPicPr>
        <p:blipFill>
          <a:blip r:embed="rId4"/>
          <a:stretch/>
        </p:blipFill>
        <p:spPr>
          <a:xfrm>
            <a:off x="8143200" y="1037520"/>
            <a:ext cx="942120" cy="6858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nip Single Corner Rectangle 4"/>
          <p:cNvSpPr/>
          <p:nvPr/>
        </p:nvSpPr>
        <p:spPr>
          <a:xfrm>
            <a:off x="0" y="0"/>
            <a:ext cx="8049600" cy="5143320"/>
          </a:xfrm>
          <a:prstGeom prst="snip1Rect">
            <a:avLst>
              <a:gd name="adj" fmla="val 16667"/>
            </a:avLst>
          </a:prstGeom>
          <a:gradFill rotWithShape="0">
            <a:gsLst>
              <a:gs pos="0">
                <a:srgbClr val="cbe0eb">
                  <a:alpha val="50000"/>
                </a:srgbClr>
              </a:gs>
              <a:gs pos="79000">
                <a:srgbClr val="d8f0fa">
                  <a:alpha val="30000"/>
                </a:srgb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4" name="Rectangle 5"/>
          <p:cNvSpPr/>
          <p:nvPr/>
        </p:nvSpPr>
        <p:spPr>
          <a:xfrm>
            <a:off x="0" y="0"/>
            <a:ext cx="129240" cy="514332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5" name="Subtitle 2"/>
          <p:cNvSpPr/>
          <p:nvPr/>
        </p:nvSpPr>
        <p:spPr>
          <a:xfrm>
            <a:off x="8049960" y="4806000"/>
            <a:ext cx="109368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algn="ctr"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lang="en-US" sz="900" spc="-1" strike="noStrike">
                <a:solidFill>
                  <a:srgbClr val="0073ae"/>
                </a:solidFill>
                <a:latin typeface="Calibri"/>
                <a:ea typeface="Calibri"/>
              </a:rPr>
              <a:t>www.ieee.org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06" name="Picture 7" descr=""/>
          <p:cNvPicPr/>
          <p:nvPr/>
        </p:nvPicPr>
        <p:blipFill>
          <a:blip r:embed="rId2"/>
          <a:stretch/>
        </p:blipFill>
        <p:spPr>
          <a:xfrm>
            <a:off x="8016480" y="197640"/>
            <a:ext cx="957240" cy="533880"/>
          </a:xfrm>
          <a:prstGeom prst="rect">
            <a:avLst/>
          </a:prstGeom>
          <a:ln w="0">
            <a:noFill/>
          </a:ln>
        </p:spPr>
      </p:pic>
      <p:sp>
        <p:nvSpPr>
          <p:cNvPr id="207" name="PlaceHolder 1"/>
          <p:cNvSpPr>
            <a:spLocks noGrp="1"/>
          </p:cNvSpPr>
          <p:nvPr>
            <p:ph type="sldNum" idx="3"/>
          </p:nvPr>
        </p:nvSpPr>
        <p:spPr>
          <a:xfrm>
            <a:off x="222120" y="4782600"/>
            <a:ext cx="313200" cy="27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0066a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5D279284-A158-4BD1-AD65-8AC9385694D3}" type="slidenum">
              <a:rPr b="0" lang="en-US" sz="800" spc="-1" strike="noStrike">
                <a:solidFill>
                  <a:srgbClr val="0066a1"/>
                </a:solidFill>
                <a:latin typeface="Calibri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27480" y="4557960"/>
            <a:ext cx="1665360" cy="528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000" spc="-1" strike="noStrike">
                <a:solidFill>
                  <a:schemeClr val="dk1"/>
                </a:solidFill>
                <a:latin typeface="Calibri"/>
              </a:rPr>
              <a:t>Sub-brand Logo </a:t>
            </a:r>
            <a:endParaRPr b="0" lang="en-US" sz="10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209" name="" descr=""/>
          <p:cNvPicPr/>
          <p:nvPr/>
        </p:nvPicPr>
        <p:blipFill>
          <a:blip r:embed="rId3"/>
          <a:stretch/>
        </p:blipFill>
        <p:spPr>
          <a:xfrm>
            <a:off x="8143200" y="1037520"/>
            <a:ext cx="942120" cy="685800"/>
          </a:xfrm>
          <a:prstGeom prst="rect">
            <a:avLst/>
          </a:prstGeom>
          <a:ln w="0">
            <a:noFill/>
          </a:ln>
        </p:spPr>
      </p:pic>
      <p:sp>
        <p:nvSpPr>
          <p:cNvPr id="210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Click to edit the title text format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subTitle"/>
          </p:nvPr>
        </p:nvSpPr>
        <p:spPr>
          <a:xfrm>
            <a:off x="627480" y="3134880"/>
            <a:ext cx="6898320" cy="90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i="1" lang="en-US" sz="2600" spc="-1" strike="noStrike">
                <a:solidFill>
                  <a:srgbClr val="01b4e3"/>
                </a:solidFill>
                <a:latin typeface="Calibri"/>
                <a:ea typeface="Calibri"/>
              </a:rPr>
              <a:t>Presentation Title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628560" y="4470840"/>
            <a:ext cx="6898320" cy="296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7222"/>
          </a:bodyPr>
          <a:p>
            <a:pPr indent="0" defTabSz="685800">
              <a:lnSpc>
                <a:spcPct val="90000"/>
              </a:lnSpc>
              <a:spcBef>
                <a:spcPts val="751"/>
              </a:spcBef>
              <a:buNone/>
              <a:tabLst>
                <a:tab algn="l" pos="0"/>
              </a:tabLst>
            </a:pPr>
            <a:r>
              <a:rPr b="1" i="1" lang="en-US" sz="1800" spc="-1" strike="noStrike">
                <a:solidFill>
                  <a:srgbClr val="0073ae"/>
                </a:solidFill>
                <a:latin typeface="Calibri"/>
              </a:rPr>
              <a:t>University Affiliation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249" name="Picture 9" descr=""/>
          <p:cNvPicPr/>
          <p:nvPr/>
        </p:nvPicPr>
        <p:blipFill>
          <a:blip r:embed="rId1"/>
          <a:stretch/>
        </p:blipFill>
        <p:spPr>
          <a:xfrm>
            <a:off x="685800" y="228600"/>
            <a:ext cx="2149560" cy="1562040"/>
          </a:xfrm>
          <a:prstGeom prst="rect">
            <a:avLst/>
          </a:prstGeom>
          <a:ln w="0">
            <a:noFill/>
          </a:ln>
        </p:spPr>
      </p:pic>
      <p:sp>
        <p:nvSpPr>
          <p:cNvPr id="250" name="Subtitle 3"/>
          <p:cNvSpPr txBox="1"/>
          <p:nvPr/>
        </p:nvSpPr>
        <p:spPr>
          <a:xfrm>
            <a:off x="627480" y="3711240"/>
            <a:ext cx="6898320" cy="904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lang="en-US" sz="1600" spc="-1" strike="noStrike">
                <a:solidFill>
                  <a:srgbClr val="01b4e3"/>
                </a:solidFill>
                <a:latin typeface="Calibri"/>
                <a:ea typeface="Calibri"/>
              </a:rPr>
              <a:t>Presenting Author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"/>
          <p:cNvSpPr/>
          <p:nvPr/>
        </p:nvSpPr>
        <p:spPr>
          <a:xfrm>
            <a:off x="612000" y="1770120"/>
            <a:ext cx="6491880" cy="116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n-US" sz="1300" spc="-1" strike="noStrike">
                <a:solidFill>
                  <a:srgbClr val="000000"/>
                </a:solidFill>
                <a:latin typeface="Noto Sans"/>
              </a:rPr>
              <a:t>18</a:t>
            </a:r>
            <a:r>
              <a:rPr b="1" lang="en-US" sz="1300" spc="-1" strike="noStrike" baseline="33000">
                <a:solidFill>
                  <a:srgbClr val="000000"/>
                </a:solidFill>
                <a:latin typeface="Noto Sans"/>
              </a:rPr>
              <a:t>th</a:t>
            </a:r>
            <a:r>
              <a:rPr b="1" lang="en-US" sz="1300" spc="-1" strike="noStrike">
                <a:solidFill>
                  <a:srgbClr val="000000"/>
                </a:solidFill>
                <a:latin typeface="Noto Sans"/>
              </a:rPr>
              <a:t> IEEE International Conference on Emerging Technologies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latin typeface="Noto Sans"/>
              </a:rPr>
              <a:t>FAST National University of Computer and Emerging Sciences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latin typeface="Noto Sans"/>
              </a:rPr>
              <a:t>Peshawar Campus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050" spc="-1" strike="noStrike">
                <a:solidFill>
                  <a:srgbClr val="000000"/>
                </a:solidFill>
                <a:latin typeface="Noto Sans"/>
              </a:rPr>
              <a:t>06/07 November 2023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2"/>
          <p:cNvSpPr/>
          <p:nvPr/>
        </p:nvSpPr>
        <p:spPr>
          <a:xfrm>
            <a:off x="460080" y="685800"/>
            <a:ext cx="5665680" cy="4343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564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Noto Sans"/>
                <a:ea typeface="DejaVu Sans"/>
              </a:rPr>
              <a:t>Introduction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Noto Sans"/>
                <a:ea typeface="DejaVu Sans"/>
              </a:rPr>
              <a:t>Literature Review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Noto Sans"/>
                <a:ea typeface="DejaVu Sans"/>
              </a:rPr>
              <a:t>Problem Statement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Noto Sans"/>
                <a:ea typeface="DejaVu Sans"/>
              </a:rPr>
              <a:t>Methodology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Noto Sans"/>
                <a:ea typeface="DejaVu Sans"/>
              </a:rPr>
              <a:t>Results &amp; Discussion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Noto Sans"/>
                <a:ea typeface="DejaVu Sans"/>
              </a:rPr>
              <a:t>Conclusion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TextShape 1"/>
          <p:cNvSpPr/>
          <p:nvPr/>
        </p:nvSpPr>
        <p:spPr>
          <a:xfrm>
            <a:off x="108000" y="0"/>
            <a:ext cx="8686440" cy="157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Noto Sans"/>
                <a:ea typeface="DejaVu Sans"/>
              </a:rPr>
              <a:t>Presentation Overview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5290263-F1BC-436E-B87E-39D74615DD10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/>
          </p:nvPr>
        </p:nvSpPr>
        <p:spPr>
          <a:xfrm>
            <a:off x="628560" y="1369080"/>
            <a:ext cx="7192440" cy="3132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740"/>
          </a:bodyPr>
          <a:p>
            <a:pPr marL="171360" indent="-171360" defTabSz="685800">
              <a:lnSpc>
                <a:spcPct val="90000"/>
              </a:lnSpc>
              <a:spcBef>
                <a:spcPts val="751"/>
              </a:spcBef>
              <a:buClr>
                <a:srgbClr val="0066a1"/>
              </a:buClr>
              <a:buFont typeface="LucidaGrande"/>
              <a:buChar char="▸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Total Time is 15 Minutes for presentation and 3-5 minutes for Q&amp;A Session.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marL="171360" indent="-171360" defTabSz="685800">
              <a:lnSpc>
                <a:spcPct val="90000"/>
              </a:lnSpc>
              <a:spcBef>
                <a:spcPts val="751"/>
              </a:spcBef>
              <a:buClr>
                <a:srgbClr val="0066a1"/>
              </a:buClr>
              <a:buFont typeface="LucidaGrande"/>
              <a:buChar char="▸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Presentation should ideally cover the research gap, problem statement, methodology, important findings by the authors and the concluding remarks.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marL="171360" indent="-171360" defTabSz="685800">
              <a:lnSpc>
                <a:spcPct val="90000"/>
              </a:lnSpc>
              <a:spcBef>
                <a:spcPts val="751"/>
              </a:spcBef>
              <a:buClr>
                <a:srgbClr val="0066a1"/>
              </a:buClr>
              <a:buFont typeface="LucidaGrande"/>
              <a:buChar char="▸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Referencing style should be the same as that of IEEE.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marL="171360" indent="-171360" defTabSz="685800">
              <a:lnSpc>
                <a:spcPct val="90000"/>
              </a:lnSpc>
              <a:spcBef>
                <a:spcPts val="751"/>
              </a:spcBef>
              <a:buClr>
                <a:srgbClr val="0066a1"/>
              </a:buClr>
              <a:buFont typeface="LucidaGrande"/>
              <a:buChar char="▸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Reference on a slide should appear as foot notes on the same slide.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marL="171360" indent="-171360" defTabSz="685800">
              <a:lnSpc>
                <a:spcPct val="90000"/>
              </a:lnSpc>
              <a:spcBef>
                <a:spcPts val="751"/>
              </a:spcBef>
              <a:buClr>
                <a:srgbClr val="0066a1"/>
              </a:buClr>
              <a:buFont typeface="LucidaGrande"/>
              <a:buChar char="▸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Figures should be easily visible and of good quality.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marL="171360" indent="-171360" defTabSz="685800">
              <a:lnSpc>
                <a:spcPct val="90000"/>
              </a:lnSpc>
              <a:spcBef>
                <a:spcPts val="751"/>
              </a:spcBef>
              <a:buClr>
                <a:srgbClr val="0066a1"/>
              </a:buClr>
              <a:buFont typeface="LucidaGrande"/>
              <a:buChar char="▸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Avoid lengthy sentences, avoid putting too much text on a single slide. 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sldNum" idx="4"/>
          </p:nvPr>
        </p:nvSpPr>
        <p:spPr>
          <a:xfrm>
            <a:off x="222120" y="4782600"/>
            <a:ext cx="313200" cy="27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0066a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C9763273-1316-4451-84D8-DDB88C562651}" type="slidenum">
              <a:rPr b="0" lang="en-US" sz="800" spc="-1" strike="noStrike">
                <a:solidFill>
                  <a:srgbClr val="0066a1"/>
                </a:solidFill>
                <a:latin typeface="Calibri"/>
              </a:rPr>
              <a:t>&lt;number&gt;</a:t>
            </a:fld>
            <a:r>
              <a:rPr b="0" lang="en-US" sz="800" spc="-1" strike="noStrike">
                <a:solidFill>
                  <a:srgbClr val="0066a1"/>
                </a:solidFill>
                <a:latin typeface="Calibri"/>
              </a:rPr>
              <a:t> </a:t>
            </a:r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6" name="PlaceHolder 3"/>
          <p:cNvSpPr>
            <a:spLocks noGrp="1"/>
          </p:cNvSpPr>
          <p:nvPr>
            <p:ph type="title"/>
          </p:nvPr>
        </p:nvSpPr>
        <p:spPr>
          <a:xfrm>
            <a:off x="628560" y="263160"/>
            <a:ext cx="6633720" cy="610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685800">
              <a:lnSpc>
                <a:spcPct val="90000"/>
              </a:lnSpc>
              <a:buNone/>
            </a:pPr>
            <a:r>
              <a:rPr b="1" lang="en-US" sz="2550" spc="-1" strike="noStrike">
                <a:solidFill>
                  <a:srgbClr val="0066a1"/>
                </a:solidFill>
                <a:latin typeface="Calibri"/>
                <a:ea typeface="Calibri"/>
              </a:rPr>
              <a:t>General Guidelines</a:t>
            </a:r>
            <a:endParaRPr b="0" lang="en-US" sz="255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7" name="PlaceHolder 4"/>
          <p:cNvSpPr>
            <a:spLocks noGrp="1"/>
          </p:cNvSpPr>
          <p:nvPr>
            <p:ph/>
          </p:nvPr>
        </p:nvSpPr>
        <p:spPr>
          <a:xfrm>
            <a:off x="628560" y="933120"/>
            <a:ext cx="7256880" cy="267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75000"/>
          </a:bodyPr>
          <a:p>
            <a:pPr indent="0" defTabSz="685800">
              <a:lnSpc>
                <a:spcPct val="90000"/>
              </a:lnSpc>
              <a:spcBef>
                <a:spcPts val="751"/>
              </a:spcBef>
              <a:buNone/>
              <a:tabLst>
                <a:tab algn="l" pos="0"/>
              </a:tabLst>
            </a:pPr>
            <a:r>
              <a:rPr b="1" i="1" lang="en-US" sz="1800" spc="-1" strike="noStrike">
                <a:solidFill>
                  <a:srgbClr val="01b4e3"/>
                </a:solidFill>
                <a:latin typeface="Calibri"/>
              </a:rPr>
              <a:t> 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23B9B32-1257-47C6-B63A-436C4F984E6D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heme 1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eme 1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heme 1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heme 1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Theme 1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16-DCI-113_Branded_PPT_Template_B_Final_FullScreen</Template>
  <TotalTime>10474</TotalTime>
  <Application>LibreOffice/7.6.2.1$Linux_X86_64 LibreOffice_project/60$Build-1</Application>
  <AppVersion>15.0000</AppVersion>
  <Words>106</Words>
  <Paragraphs>18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2016-10-24T19:40:55Z</dcterms:created>
  <dc:creator>Microsoft Office User</dc:creator>
  <dc:description/>
  <dc:language>en-US</dc:language>
  <cp:lastModifiedBy>Omar Khan</cp:lastModifiedBy>
  <dcterms:modified xsi:type="dcterms:W3CDTF">2023-10-31T15:13:51Z</dcterms:modified>
  <cp:revision>71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(16:9)</vt:lpwstr>
  </property>
  <property fmtid="{D5CDD505-2E9C-101B-9397-08002B2CF9AE}" pid="3" name="Slides">
    <vt:i4>5</vt:i4>
  </property>
</Properties>
</file>